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</p:sldIdLst>
  <p:sldSz cx="18288000" cy="10287000"/>
  <p:notesSz cx="6858000" cy="9144000"/>
  <p:embeddedFontLst>
    <p:embeddedFont>
      <p:font typeface="Canva Sans" charset="1" panose="020B0503030501040103"/>
      <p:regular r:id="rId8"/>
    </p:embeddedFont>
    <p:embeddedFont>
      <p:font typeface="Poppins Bold" charset="1" panose="00000800000000000000"/>
      <p:regular r:id="rId9"/>
    </p:embeddedFont>
    <p:embeddedFont>
      <p:font typeface="Poppins" charset="1" panose="0000050000000000000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676889" y="161902"/>
            <a:ext cx="10934221" cy="1733597"/>
          </a:xfrm>
          <a:custGeom>
            <a:avLst/>
            <a:gdLst/>
            <a:ahLst/>
            <a:cxnLst/>
            <a:rect r="r" b="b" t="t" l="l"/>
            <a:pathLst>
              <a:path h="1733597" w="10934221">
                <a:moveTo>
                  <a:pt x="0" y="0"/>
                </a:moveTo>
                <a:lnTo>
                  <a:pt x="10934222" y="0"/>
                </a:lnTo>
                <a:lnTo>
                  <a:pt x="10934222" y="1733596"/>
                </a:lnTo>
                <a:lnTo>
                  <a:pt x="0" y="17335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340847" y="6427233"/>
            <a:ext cx="5411594" cy="3586064"/>
            <a:chOff x="0" y="0"/>
            <a:chExt cx="7215459" cy="478141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955104" cy="4781419"/>
            </a:xfrm>
            <a:custGeom>
              <a:avLst/>
              <a:gdLst/>
              <a:ahLst/>
              <a:cxnLst/>
              <a:rect r="r" b="b" t="t" l="l"/>
              <a:pathLst>
                <a:path h="4781419" w="3955104">
                  <a:moveTo>
                    <a:pt x="0" y="0"/>
                  </a:moveTo>
                  <a:lnTo>
                    <a:pt x="3955104" y="0"/>
                  </a:lnTo>
                  <a:lnTo>
                    <a:pt x="3955104" y="4781419"/>
                  </a:lnTo>
                  <a:lnTo>
                    <a:pt x="0" y="47814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35938" t="-20903" r="-146510" b="-18166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3510870" y="0"/>
              <a:ext cx="3704589" cy="4781419"/>
            </a:xfrm>
            <a:custGeom>
              <a:avLst/>
              <a:gdLst/>
              <a:ahLst/>
              <a:cxnLst/>
              <a:rect r="r" b="b" t="t" l="l"/>
              <a:pathLst>
                <a:path h="4781419" w="3704589">
                  <a:moveTo>
                    <a:pt x="0" y="0"/>
                  </a:moveTo>
                  <a:lnTo>
                    <a:pt x="3704589" y="0"/>
                  </a:lnTo>
                  <a:lnTo>
                    <a:pt x="3704589" y="4781419"/>
                  </a:lnTo>
                  <a:lnTo>
                    <a:pt x="0" y="47814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82654" t="-14132" r="-84934" b="-9274"/>
              </a:stretch>
            </a:blipFill>
          </p:spPr>
        </p:sp>
      </p:grpSp>
      <p:grpSp>
        <p:nvGrpSpPr>
          <p:cNvPr name="Group 7" id="7"/>
          <p:cNvGrpSpPr/>
          <p:nvPr/>
        </p:nvGrpSpPr>
        <p:grpSpPr>
          <a:xfrm rot="0">
            <a:off x="11205156" y="2256063"/>
            <a:ext cx="6054144" cy="6054144"/>
            <a:chOff x="0" y="0"/>
            <a:chExt cx="812800" cy="8128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</p:grpSp>
      <p:sp>
        <p:nvSpPr>
          <p:cNvPr name="Freeform 9" id="9"/>
          <p:cNvSpPr/>
          <p:nvPr/>
        </p:nvSpPr>
        <p:spPr>
          <a:xfrm flipH="false" flipV="false" rot="0">
            <a:off x="11592888" y="2643795"/>
            <a:ext cx="5278681" cy="5278681"/>
          </a:xfrm>
          <a:custGeom>
            <a:avLst/>
            <a:gdLst/>
            <a:ahLst/>
            <a:cxnLst/>
            <a:rect r="r" b="b" t="t" l="l"/>
            <a:pathLst>
              <a:path h="5278681" w="5278681">
                <a:moveTo>
                  <a:pt x="0" y="0"/>
                </a:moveTo>
                <a:lnTo>
                  <a:pt x="5278681" y="0"/>
                </a:lnTo>
                <a:lnTo>
                  <a:pt x="5278681" y="5278681"/>
                </a:lnTo>
                <a:lnTo>
                  <a:pt x="0" y="527868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9144000" y="6273381"/>
            <a:ext cx="3177093" cy="2036826"/>
            <a:chOff x="0" y="0"/>
            <a:chExt cx="653723" cy="4191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653723" cy="419100"/>
            </a:xfrm>
            <a:custGeom>
              <a:avLst/>
              <a:gdLst/>
              <a:ahLst/>
              <a:cxnLst/>
              <a:rect r="r" b="b" t="t" l="l"/>
              <a:pathLst>
                <a:path h="419100" w="653723">
                  <a:moveTo>
                    <a:pt x="0" y="0"/>
                  </a:moveTo>
                  <a:lnTo>
                    <a:pt x="653723" y="0"/>
                  </a:lnTo>
                  <a:lnTo>
                    <a:pt x="653723" y="419100"/>
                  </a:lnTo>
                  <a:lnTo>
                    <a:pt x="0" y="419100"/>
                  </a:ln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653723" cy="4572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r>
                <a:rPr lang="en-US" sz="1899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Country Flag</a:t>
              </a:r>
            </a:p>
          </p:txBody>
        </p:sp>
      </p:grpSp>
      <p:sp>
        <p:nvSpPr>
          <p:cNvPr name="TextBox 13" id="13"/>
          <p:cNvSpPr txBox="true"/>
          <p:nvPr/>
        </p:nvSpPr>
        <p:spPr>
          <a:xfrm rot="0">
            <a:off x="1227848" y="2313213"/>
            <a:ext cx="6302953" cy="972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800"/>
              </a:lnSpc>
            </a:pPr>
            <a:r>
              <a:rPr lang="en-US" sz="6800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I’m Speaking!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227848" y="3314608"/>
            <a:ext cx="6302953" cy="428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Name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227848" y="4037128"/>
            <a:ext cx="6302953" cy="428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Designation</a:t>
            </a:r>
          </a:p>
        </p:txBody>
      </p:sp>
      <p:grpSp>
        <p:nvGrpSpPr>
          <p:cNvPr name="Group 16" id="16"/>
          <p:cNvGrpSpPr/>
          <p:nvPr/>
        </p:nvGrpSpPr>
        <p:grpSpPr>
          <a:xfrm rot="0">
            <a:off x="6414071" y="8845458"/>
            <a:ext cx="10845229" cy="1110689"/>
            <a:chOff x="0" y="0"/>
            <a:chExt cx="14460305" cy="1480919"/>
          </a:xfrm>
        </p:grpSpPr>
        <p:sp>
          <p:nvSpPr>
            <p:cNvPr name="TextBox 17" id="17"/>
            <p:cNvSpPr txBox="true"/>
            <p:nvPr/>
          </p:nvSpPr>
          <p:spPr>
            <a:xfrm rot="0">
              <a:off x="0" y="-85725"/>
              <a:ext cx="14460305" cy="6953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4200"/>
                </a:lnSpc>
              </a:pPr>
              <a:r>
                <a:rPr lang="en-US" sz="3000" b="true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Borneo Convention Centre Kuching, Sarawak, Malaysia</a:t>
              </a:r>
            </a:p>
          </p:txBody>
        </p:sp>
        <p:sp>
          <p:nvSpPr>
            <p:cNvPr name="TextBox 18" id="18"/>
            <p:cNvSpPr txBox="true"/>
            <p:nvPr/>
          </p:nvSpPr>
          <p:spPr>
            <a:xfrm rot="0">
              <a:off x="0" y="785594"/>
              <a:ext cx="4637775" cy="6953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200"/>
                </a:lnSpc>
              </a:pPr>
              <a:r>
                <a:rPr lang="en-US" sz="3000" b="true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5 - 8 August 2026</a:t>
              </a:r>
            </a:p>
          </p:txBody>
        </p:sp>
        <p:sp>
          <p:nvSpPr>
            <p:cNvPr name="TextBox 19" id="19"/>
            <p:cNvSpPr txBox="true"/>
            <p:nvPr/>
          </p:nvSpPr>
          <p:spPr>
            <a:xfrm rot="0">
              <a:off x="9039566" y="785594"/>
              <a:ext cx="5420739" cy="6953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4200"/>
                </a:lnSpc>
              </a:pPr>
              <a:r>
                <a:rPr lang="en-US" sz="3000" b="true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www.acoh2026.com</a:t>
              </a:r>
            </a:p>
          </p:txBody>
        </p:sp>
      </p:grpSp>
      <p:sp>
        <p:nvSpPr>
          <p:cNvPr name="TextBox 20" id="20"/>
          <p:cNvSpPr txBox="true"/>
          <p:nvPr/>
        </p:nvSpPr>
        <p:spPr>
          <a:xfrm rot="0">
            <a:off x="12643681" y="4968810"/>
            <a:ext cx="3177093" cy="542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Photo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676889" y="161902"/>
            <a:ext cx="10934221" cy="1733597"/>
          </a:xfrm>
          <a:custGeom>
            <a:avLst/>
            <a:gdLst/>
            <a:ahLst/>
            <a:cxnLst/>
            <a:rect r="r" b="b" t="t" l="l"/>
            <a:pathLst>
              <a:path h="1733597" w="10934221">
                <a:moveTo>
                  <a:pt x="0" y="0"/>
                </a:moveTo>
                <a:lnTo>
                  <a:pt x="10934222" y="0"/>
                </a:lnTo>
                <a:lnTo>
                  <a:pt x="10934222" y="1733596"/>
                </a:lnTo>
                <a:lnTo>
                  <a:pt x="0" y="17335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340847" y="6427233"/>
            <a:ext cx="5411594" cy="3586064"/>
            <a:chOff x="0" y="0"/>
            <a:chExt cx="7215459" cy="478141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955104" cy="4781419"/>
            </a:xfrm>
            <a:custGeom>
              <a:avLst/>
              <a:gdLst/>
              <a:ahLst/>
              <a:cxnLst/>
              <a:rect r="r" b="b" t="t" l="l"/>
              <a:pathLst>
                <a:path h="4781419" w="3955104">
                  <a:moveTo>
                    <a:pt x="0" y="0"/>
                  </a:moveTo>
                  <a:lnTo>
                    <a:pt x="3955104" y="0"/>
                  </a:lnTo>
                  <a:lnTo>
                    <a:pt x="3955104" y="4781419"/>
                  </a:lnTo>
                  <a:lnTo>
                    <a:pt x="0" y="47814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35938" t="-20903" r="-146510" b="-18166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3510870" y="0"/>
              <a:ext cx="3704589" cy="4781419"/>
            </a:xfrm>
            <a:custGeom>
              <a:avLst/>
              <a:gdLst/>
              <a:ahLst/>
              <a:cxnLst/>
              <a:rect r="r" b="b" t="t" l="l"/>
              <a:pathLst>
                <a:path h="4781419" w="3704589">
                  <a:moveTo>
                    <a:pt x="0" y="0"/>
                  </a:moveTo>
                  <a:lnTo>
                    <a:pt x="3704589" y="0"/>
                  </a:lnTo>
                  <a:lnTo>
                    <a:pt x="3704589" y="4781419"/>
                  </a:lnTo>
                  <a:lnTo>
                    <a:pt x="0" y="47814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82654" t="-14132" r="-84934" b="-9274"/>
              </a:stretch>
            </a:blipFill>
          </p:spPr>
        </p:sp>
      </p:grpSp>
      <p:grpSp>
        <p:nvGrpSpPr>
          <p:cNvPr name="Group 7" id="7"/>
          <p:cNvGrpSpPr/>
          <p:nvPr/>
        </p:nvGrpSpPr>
        <p:grpSpPr>
          <a:xfrm rot="0">
            <a:off x="11205156" y="2256063"/>
            <a:ext cx="6054144" cy="6054144"/>
            <a:chOff x="0" y="0"/>
            <a:chExt cx="812800" cy="8128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</p:grpSp>
      <p:sp>
        <p:nvSpPr>
          <p:cNvPr name="Freeform 9" id="9"/>
          <p:cNvSpPr/>
          <p:nvPr/>
        </p:nvSpPr>
        <p:spPr>
          <a:xfrm flipH="false" flipV="false" rot="0">
            <a:off x="11592888" y="2643795"/>
            <a:ext cx="5278681" cy="5278681"/>
          </a:xfrm>
          <a:custGeom>
            <a:avLst/>
            <a:gdLst/>
            <a:ahLst/>
            <a:cxnLst/>
            <a:rect r="r" b="b" t="t" l="l"/>
            <a:pathLst>
              <a:path h="5278681" w="5278681">
                <a:moveTo>
                  <a:pt x="0" y="0"/>
                </a:moveTo>
                <a:lnTo>
                  <a:pt x="5278681" y="0"/>
                </a:lnTo>
                <a:lnTo>
                  <a:pt x="5278681" y="5278681"/>
                </a:lnTo>
                <a:lnTo>
                  <a:pt x="0" y="527868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9144000" y="6273381"/>
            <a:ext cx="3177093" cy="2036826"/>
            <a:chOff x="0" y="0"/>
            <a:chExt cx="653723" cy="4191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653723" cy="419100"/>
            </a:xfrm>
            <a:custGeom>
              <a:avLst/>
              <a:gdLst/>
              <a:ahLst/>
              <a:cxnLst/>
              <a:rect r="r" b="b" t="t" l="l"/>
              <a:pathLst>
                <a:path h="419100" w="653723">
                  <a:moveTo>
                    <a:pt x="0" y="0"/>
                  </a:moveTo>
                  <a:lnTo>
                    <a:pt x="653723" y="0"/>
                  </a:lnTo>
                  <a:lnTo>
                    <a:pt x="653723" y="419100"/>
                  </a:lnTo>
                  <a:lnTo>
                    <a:pt x="0" y="419100"/>
                  </a:ln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653723" cy="4572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r>
                <a:rPr lang="en-US" sz="1899">
                  <a:solidFill>
                    <a:srgbClr val="0000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Country Flag</a:t>
              </a:r>
            </a:p>
          </p:txBody>
        </p:sp>
      </p:grpSp>
      <p:sp>
        <p:nvSpPr>
          <p:cNvPr name="TextBox 13" id="13"/>
          <p:cNvSpPr txBox="true"/>
          <p:nvPr/>
        </p:nvSpPr>
        <p:spPr>
          <a:xfrm rot="0">
            <a:off x="1227848" y="2313213"/>
            <a:ext cx="7627702" cy="972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800"/>
              </a:lnSpc>
            </a:pPr>
            <a:r>
              <a:rPr lang="en-US" sz="6800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I’m Attending!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227848" y="3314608"/>
            <a:ext cx="6302953" cy="428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Name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227848" y="4037128"/>
            <a:ext cx="6302953" cy="428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Designation</a:t>
            </a:r>
          </a:p>
        </p:txBody>
      </p:sp>
      <p:grpSp>
        <p:nvGrpSpPr>
          <p:cNvPr name="Group 16" id="16"/>
          <p:cNvGrpSpPr/>
          <p:nvPr/>
        </p:nvGrpSpPr>
        <p:grpSpPr>
          <a:xfrm rot="0">
            <a:off x="6414071" y="8845458"/>
            <a:ext cx="10845229" cy="1110689"/>
            <a:chOff x="0" y="0"/>
            <a:chExt cx="14460305" cy="1480919"/>
          </a:xfrm>
        </p:grpSpPr>
        <p:sp>
          <p:nvSpPr>
            <p:cNvPr name="TextBox 17" id="17"/>
            <p:cNvSpPr txBox="true"/>
            <p:nvPr/>
          </p:nvSpPr>
          <p:spPr>
            <a:xfrm rot="0">
              <a:off x="0" y="-85725"/>
              <a:ext cx="14460305" cy="6953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4200"/>
                </a:lnSpc>
              </a:pPr>
              <a:r>
                <a:rPr lang="en-US" sz="3000" b="true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Borneo Convention Centre Kuching, Sarawak, Malaysia</a:t>
              </a:r>
            </a:p>
          </p:txBody>
        </p:sp>
        <p:sp>
          <p:nvSpPr>
            <p:cNvPr name="TextBox 18" id="18"/>
            <p:cNvSpPr txBox="true"/>
            <p:nvPr/>
          </p:nvSpPr>
          <p:spPr>
            <a:xfrm rot="0">
              <a:off x="0" y="785594"/>
              <a:ext cx="4637775" cy="6953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200"/>
                </a:lnSpc>
              </a:pPr>
              <a:r>
                <a:rPr lang="en-US" sz="3000" b="true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5 - 8 August 2026</a:t>
              </a:r>
            </a:p>
          </p:txBody>
        </p:sp>
        <p:sp>
          <p:nvSpPr>
            <p:cNvPr name="TextBox 19" id="19"/>
            <p:cNvSpPr txBox="true"/>
            <p:nvPr/>
          </p:nvSpPr>
          <p:spPr>
            <a:xfrm rot="0">
              <a:off x="9039566" y="785594"/>
              <a:ext cx="5420739" cy="6953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4200"/>
                </a:lnSpc>
              </a:pPr>
              <a:r>
                <a:rPr lang="en-US" sz="3000" b="true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www.acoh2026.com</a:t>
              </a:r>
            </a:p>
          </p:txBody>
        </p:sp>
      </p:grpSp>
      <p:sp>
        <p:nvSpPr>
          <p:cNvPr name="TextBox 20" id="20"/>
          <p:cNvSpPr txBox="true"/>
          <p:nvPr/>
        </p:nvSpPr>
        <p:spPr>
          <a:xfrm rot="0">
            <a:off x="12643681" y="4968810"/>
            <a:ext cx="3177093" cy="542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Photo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DAHLBibDf18</dc:identifier>
  <dcterms:modified xsi:type="dcterms:W3CDTF">2011-08-01T06:04:30Z</dcterms:modified>
  <cp:revision>1</cp:revision>
  <dc:title>I'm PPT</dc:title>
</cp:coreProperties>
</file>